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6" r:id="rId7"/>
    <p:sldId id="262" r:id="rId8"/>
    <p:sldId id="264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658" autoAdjust="0"/>
  </p:normalViewPr>
  <p:slideViewPr>
    <p:cSldViewPr>
      <p:cViewPr varScale="1">
        <p:scale>
          <a:sx n="48" d="100"/>
          <a:sy n="48" d="100"/>
        </p:scale>
        <p:origin x="-12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audio" Target="../media/audio1.bin"/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audio" Target="../media/audio1.bin"/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E6A814-A74F-4175-8A48-BBE42801D9E9}" type="datetimeFigureOut">
              <a:rPr lang="es-ES" smtClean="0"/>
              <a:t>28/03/14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DA2F44-7B58-425B-A767-85EB548FEE59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  <p:sndAc>
          <p:stSnd>
            <p:snd r:embed="rId1" name="Dani Martín - Qué bonita la vida.mp3"/>
          </p:stSnd>
        </p:sndAc>
      </p:transition>
    </mc:Choice>
    <mc:Fallback xmlns="">
      <p:transition xmlns:p14="http://schemas.microsoft.com/office/powerpoint/2010/main" spd="slow" advTm="10000">
        <p:circle/>
        <p:sndAc>
          <p:stSnd>
            <p:snd r:embed="rId4" name="Dani Martín - Qué bonita la vida.mp3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6A814-A74F-4175-8A48-BBE42801D9E9}" type="datetimeFigureOut">
              <a:rPr lang="es-ES" smtClean="0"/>
              <a:t>28/03/14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A2F44-7B58-425B-A767-85EB548FEE59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  <p:sndAc>
          <p:stSnd>
            <p:snd r:embed="rId1" name="Dani Martín - Qué bonita la vida.mp3"/>
          </p:stSnd>
        </p:sndAc>
      </p:transition>
    </mc:Choice>
    <mc:Fallback xmlns="">
      <p:transition xmlns:p14="http://schemas.microsoft.com/office/powerpoint/2010/main" spd="slow" advTm="10000">
        <p:circle/>
        <p:sndAc>
          <p:stSnd>
            <p:snd r:embed="rId3" name="Dani Martín - Qué bonita la vida.mp3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6A814-A74F-4175-8A48-BBE42801D9E9}" type="datetimeFigureOut">
              <a:rPr lang="es-ES" smtClean="0"/>
              <a:t>28/03/14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A2F44-7B58-425B-A767-85EB548FEE59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  <p:sndAc>
          <p:stSnd>
            <p:snd r:embed="rId1" name="Dani Martín - Qué bonita la vida.mp3"/>
          </p:stSnd>
        </p:sndAc>
      </p:transition>
    </mc:Choice>
    <mc:Fallback xmlns="">
      <p:transition xmlns:p14="http://schemas.microsoft.com/office/powerpoint/2010/main" spd="slow" advTm="10000">
        <p:circle/>
        <p:sndAc>
          <p:stSnd>
            <p:snd r:embed="rId3" name="Dani Martín - Qué bonita la vida.mp3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6A814-A74F-4175-8A48-BBE42801D9E9}" type="datetimeFigureOut">
              <a:rPr lang="es-ES" smtClean="0"/>
              <a:t>28/03/14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A2F44-7B58-425B-A767-85EB548FEE59}" type="slidenum">
              <a:rPr lang="es-ES" smtClean="0"/>
              <a:t>‹Nr.›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  <p:sndAc>
          <p:stSnd>
            <p:snd r:embed="rId1" name="Dani Martín - Qué bonita la vida.mp3"/>
          </p:stSnd>
        </p:sndAc>
      </p:transition>
    </mc:Choice>
    <mc:Fallback xmlns="">
      <p:transition xmlns:p14="http://schemas.microsoft.com/office/powerpoint/2010/main" spd="slow" advTm="10000">
        <p:circle/>
        <p:sndAc>
          <p:stSnd>
            <p:snd r:embed="rId3" name="Dani Martín - Qué bonita la vida.mp3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6A814-A74F-4175-8A48-BBE42801D9E9}" type="datetimeFigureOut">
              <a:rPr lang="es-ES" smtClean="0"/>
              <a:t>28/03/14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A2F44-7B58-425B-A767-85EB548FEE59}" type="slidenum">
              <a:rPr lang="es-ES" smtClean="0"/>
              <a:t>‹Nr.›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  <p:sndAc>
          <p:stSnd>
            <p:snd r:embed="rId1" name="Dani Martín - Qué bonita la vida.mp3"/>
          </p:stSnd>
        </p:sndAc>
      </p:transition>
    </mc:Choice>
    <mc:Fallback xmlns="">
      <p:transition xmlns:p14="http://schemas.microsoft.com/office/powerpoint/2010/main" spd="slow" advTm="10000">
        <p:circle/>
        <p:sndAc>
          <p:stSnd>
            <p:snd r:embed="rId3" name="Dani Martín - Qué bonita la vida.mp3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6A814-A74F-4175-8A48-BBE42801D9E9}" type="datetimeFigureOut">
              <a:rPr lang="es-ES" smtClean="0"/>
              <a:t>28/03/14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A2F44-7B58-425B-A767-85EB548FEE59}" type="slidenum">
              <a:rPr lang="es-ES" smtClean="0"/>
              <a:t>‹Nr.›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  <p:sndAc>
          <p:stSnd>
            <p:snd r:embed="rId1" name="Dani Martín - Qué bonita la vida.mp3"/>
          </p:stSnd>
        </p:sndAc>
      </p:transition>
    </mc:Choice>
    <mc:Fallback xmlns="">
      <p:transition xmlns:p14="http://schemas.microsoft.com/office/powerpoint/2010/main" spd="slow" advTm="10000">
        <p:circle/>
        <p:sndAc>
          <p:stSnd>
            <p:snd r:embed="rId3" name="Dani Martín - Qué bonita la vida.mp3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6A814-A74F-4175-8A48-BBE42801D9E9}" type="datetimeFigureOut">
              <a:rPr lang="es-ES" smtClean="0"/>
              <a:t>28/03/14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A2F44-7B58-425B-A767-85EB548FEE59}" type="slidenum">
              <a:rPr lang="es-ES" smtClean="0"/>
              <a:t>‹Nr.›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  <p:sndAc>
          <p:stSnd>
            <p:snd r:embed="rId1" name="Dani Martín - Qué bonita la vida.mp3"/>
          </p:stSnd>
        </p:sndAc>
      </p:transition>
    </mc:Choice>
    <mc:Fallback xmlns="">
      <p:transition xmlns:p14="http://schemas.microsoft.com/office/powerpoint/2010/main" spd="slow" advTm="10000">
        <p:circle/>
        <p:sndAc>
          <p:stSnd>
            <p:snd r:embed="rId3" name="Dani Martín - Qué bonita la vida.mp3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6A814-A74F-4175-8A48-BBE42801D9E9}" type="datetimeFigureOut">
              <a:rPr lang="es-ES" smtClean="0"/>
              <a:t>28/03/14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A2F44-7B58-425B-A767-85EB548FEE59}" type="slidenum">
              <a:rPr lang="es-ES" smtClean="0"/>
              <a:t>‹Nr.›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  <p:sndAc>
          <p:stSnd>
            <p:snd r:embed="rId1" name="Dani Martín - Qué bonita la vida.mp3"/>
          </p:stSnd>
        </p:sndAc>
      </p:transition>
    </mc:Choice>
    <mc:Fallback xmlns="">
      <p:transition xmlns:p14="http://schemas.microsoft.com/office/powerpoint/2010/main" spd="slow" advTm="10000">
        <p:circle/>
        <p:sndAc>
          <p:stSnd>
            <p:snd r:embed="rId3" name="Dani Martín - Qué bonita la vida.mp3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6A814-A74F-4175-8A48-BBE42801D9E9}" type="datetimeFigureOut">
              <a:rPr lang="es-ES" smtClean="0"/>
              <a:t>28/03/14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A2F44-7B58-425B-A767-85EB548FEE59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  <p:sndAc>
          <p:stSnd>
            <p:snd r:embed="rId1" name="Dani Martín - Qué bonita la vida.mp3"/>
          </p:stSnd>
        </p:sndAc>
      </p:transition>
    </mc:Choice>
    <mc:Fallback xmlns="">
      <p:transition xmlns:p14="http://schemas.microsoft.com/office/powerpoint/2010/main" spd="slow" advTm="10000">
        <p:circle/>
        <p:sndAc>
          <p:stSnd>
            <p:snd r:embed="rId3" name="Dani Martín - Qué bonita la vida.mp3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7E6A814-A74F-4175-8A48-BBE42801D9E9}" type="datetimeFigureOut">
              <a:rPr lang="es-ES" smtClean="0"/>
              <a:t>28/03/14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A2F44-7B58-425B-A767-85EB548FEE59}" type="slidenum">
              <a:rPr lang="es-ES" smtClean="0"/>
              <a:t>‹Nr.›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  <p:sndAc>
          <p:stSnd>
            <p:snd r:embed="rId1" name="Dani Martín - Qué bonita la vida.mp3"/>
          </p:stSnd>
        </p:sndAc>
      </p:transition>
    </mc:Choice>
    <mc:Fallback xmlns="">
      <p:transition xmlns:p14="http://schemas.microsoft.com/office/powerpoint/2010/main" spd="slow" advTm="10000">
        <p:circle/>
        <p:sndAc>
          <p:stSnd>
            <p:snd r:embed="rId3" name="Dani Martín - Qué bonita la vida.mp3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E6A814-A74F-4175-8A48-BBE42801D9E9}" type="datetimeFigureOut">
              <a:rPr lang="es-ES" smtClean="0"/>
              <a:t>28/03/14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DA2F44-7B58-425B-A767-85EB548FEE59}" type="slidenum">
              <a:rPr lang="es-ES" smtClean="0"/>
              <a:t>‹Nr.›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  <p:sndAc>
          <p:stSnd>
            <p:snd r:embed="rId1" name="Dani Martín - Qué bonita la vida.mp3"/>
          </p:stSnd>
        </p:sndAc>
      </p:transition>
    </mc:Choice>
    <mc:Fallback xmlns="">
      <p:transition xmlns:p14="http://schemas.microsoft.com/office/powerpoint/2010/main" spd="slow" advTm="10000">
        <p:circle/>
        <p:sndAc>
          <p:stSnd>
            <p:snd r:embed="rId4" name="Dani Martín - Qué bonita la vida.mp3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audio" Target="../media/audio1.bin"/><Relationship Id="rId14" Type="http://schemas.openxmlformats.org/officeDocument/2006/relationships/image" Target="../media/image1.jpeg"/><Relationship Id="rId15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7E6A814-A74F-4175-8A48-BBE42801D9E9}" type="datetimeFigureOut">
              <a:rPr lang="es-ES" smtClean="0"/>
              <a:t>28/03/14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7DA2F44-7B58-425B-A767-85EB548FEE59}" type="slidenum">
              <a:rPr lang="es-ES" smtClean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  <p:sndAc>
          <p:stSnd>
            <p:snd r:embed="rId13" name="Dani Martín - Qué bonita la vida.mp3"/>
          </p:stSnd>
        </p:sndAc>
      </p:transition>
    </mc:Choice>
    <mc:Fallback xmlns="">
      <p:transition xmlns:p14="http://schemas.microsoft.com/office/powerpoint/2010/main" spd="slow" advTm="10000">
        <p:circle/>
        <p:sndAc>
          <p:stSnd>
            <p:snd r:embed="rId15" name="Dani Martín - Qué bonita la vida.mp3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gif"/><Relationship Id="rId5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72207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VIAJE DE ESTUDIOS </a:t>
            </a:r>
            <a:br>
              <a:rPr lang="es-ES" dirty="0" smtClean="0"/>
            </a:br>
            <a:r>
              <a:rPr lang="es-ES" dirty="0" smtClean="0"/>
              <a:t>IES AL-ZUJÁYR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772817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2013/2014</a:t>
            </a:r>
          </a:p>
          <a:p>
            <a:pPr algn="ctr"/>
            <a:endParaRPr lang="es-ES_tradnl" dirty="0"/>
          </a:p>
          <a:p>
            <a:pPr algn="ctr"/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636912"/>
            <a:ext cx="5004048" cy="37530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4000">
        <p:circle/>
        <p:sndAc>
          <p:stSnd>
            <p:snd r:embed="rId2" name="Dani Martín - Qué bonita la vida.mp3"/>
          </p:stSnd>
        </p:sndAc>
      </p:transition>
    </mc:Choice>
    <mc:Fallback xmlns="">
      <p:transition xmlns:p14="http://schemas.microsoft.com/office/powerpoint/2010/main" spd="slow" advTm="14000">
        <p:circle/>
        <p:sndAc>
          <p:stSnd>
            <p:snd r:embed="rId4" name="Dani Martín - Qué bonita la vida.mp3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1520" y="616033"/>
            <a:ext cx="8640960" cy="6494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DIA 6-		</a:t>
            </a:r>
            <a:r>
              <a:rPr lang="es-ES" sz="4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MADRID Y REGRESO A ZÚJAR.</a:t>
            </a:r>
            <a:endParaRPr lang="es-ES" sz="2800" dirty="0" smtClean="0"/>
          </a:p>
          <a:p>
            <a:pPr algn="ctr"/>
            <a:r>
              <a:rPr lang="es-ES" sz="2800" dirty="0"/>
              <a:t>Desayuno y </a:t>
            </a:r>
            <a:r>
              <a:rPr lang="es-ES" sz="2800" dirty="0" smtClean="0"/>
              <a:t>salida a visitar Madrid. Almuerzo en restaurante buffet.</a:t>
            </a:r>
          </a:p>
          <a:p>
            <a:pPr algn="ctr"/>
            <a:endParaRPr lang="es-ES" sz="2800" dirty="0" smtClean="0"/>
          </a:p>
          <a:p>
            <a:pPr algn="ctr"/>
            <a:endParaRPr lang="es-E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s-E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s-E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s-E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s-E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s-E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s-E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s-E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s-E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3744416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3816424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625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  <p:sndAc>
          <p:stSnd>
            <p:snd r:embed="rId2" name="Dani Martín - Qué bonita la vida.mp3"/>
          </p:stSnd>
        </p:sndAc>
      </p:transition>
    </mc:Choice>
    <mc:Fallback xmlns="">
      <p:transition xmlns:p14="http://schemas.microsoft.com/office/powerpoint/2010/main" spd="slow" advTm="10000">
        <p:circle/>
        <p:sndAc>
          <p:stSnd>
            <p:snd r:embed="rId5" name="Dani Martín - Qué bonita la vida.mp3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83568" y="1121938"/>
            <a:ext cx="7704856" cy="9140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Por la tarde regreso a Zújar.</a:t>
            </a:r>
          </a:p>
          <a:p>
            <a:pPr algn="ctr"/>
            <a:endParaRPr lang="es-ES" sz="2800" dirty="0" smtClean="0"/>
          </a:p>
          <a:p>
            <a:pPr algn="ctr"/>
            <a:endParaRPr lang="es-ES" sz="2800" dirty="0"/>
          </a:p>
          <a:p>
            <a:pPr algn="ctr"/>
            <a:endParaRPr lang="es-ES" sz="2800" dirty="0" smtClean="0"/>
          </a:p>
          <a:p>
            <a:pPr algn="ctr"/>
            <a:endParaRPr lang="es-ES" sz="2800" dirty="0"/>
          </a:p>
          <a:p>
            <a:pPr algn="ctr"/>
            <a:endParaRPr lang="es-ES" sz="2800" dirty="0" smtClean="0"/>
          </a:p>
          <a:p>
            <a:pPr algn="ctr"/>
            <a:endParaRPr lang="es-ES" sz="2800" dirty="0"/>
          </a:p>
          <a:p>
            <a:pPr algn="ctr"/>
            <a:endParaRPr lang="es-ES" sz="2800" dirty="0" smtClean="0"/>
          </a:p>
          <a:p>
            <a:pPr algn="ctr"/>
            <a:endParaRPr lang="es-ES" sz="2800" dirty="0"/>
          </a:p>
          <a:p>
            <a:pPr algn="ctr"/>
            <a:endParaRPr lang="es-ES" sz="2800" dirty="0" smtClean="0"/>
          </a:p>
          <a:p>
            <a:pPr algn="ctr"/>
            <a:endParaRPr lang="es-ES" sz="2800" dirty="0"/>
          </a:p>
          <a:p>
            <a:pPr algn="ctr"/>
            <a:r>
              <a:rPr lang="es-ES" sz="2800" dirty="0" smtClean="0"/>
              <a:t>FIN DEL VIAJE</a:t>
            </a:r>
          </a:p>
          <a:p>
            <a:pPr algn="ctr"/>
            <a:endParaRPr lang="es-ES" sz="2800" dirty="0" smtClean="0"/>
          </a:p>
          <a:p>
            <a:pPr algn="ctr"/>
            <a:endParaRPr lang="es-ES" sz="2800" dirty="0" smtClean="0"/>
          </a:p>
          <a:p>
            <a:pPr algn="ctr"/>
            <a:endParaRPr lang="es-ES" sz="2800" dirty="0" smtClean="0"/>
          </a:p>
          <a:p>
            <a:pPr algn="ctr"/>
            <a:endParaRPr lang="es-ES" sz="2800" dirty="0" smtClean="0"/>
          </a:p>
          <a:p>
            <a:pPr algn="ctr"/>
            <a:endParaRPr lang="es-ES" sz="2800" dirty="0" smtClean="0"/>
          </a:p>
          <a:p>
            <a:pPr algn="ctr"/>
            <a:endParaRPr lang="es-ES" sz="2800" dirty="0" smtClean="0"/>
          </a:p>
          <a:p>
            <a:pPr algn="ctr"/>
            <a:endParaRPr lang="es-ES" sz="2800" dirty="0" smtClean="0"/>
          </a:p>
          <a:p>
            <a:pPr algn="ctr"/>
            <a:endParaRPr lang="es-ES" sz="2800" dirty="0" smtClean="0"/>
          </a:p>
          <a:p>
            <a:pPr algn="ctr"/>
            <a:endParaRPr lang="es-ES" sz="2800" dirty="0"/>
          </a:p>
        </p:txBody>
      </p:sp>
      <p:pic>
        <p:nvPicPr>
          <p:cNvPr id="3" name="3 Imagen" descr="A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1680" y="1902142"/>
            <a:ext cx="5688632" cy="368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  <p:sndAc>
          <p:stSnd>
            <p:snd r:embed="rId2" name="Dani Martín - Qué bonita la vida.mp3"/>
          </p:stSnd>
        </p:sndAc>
      </p:transition>
    </mc:Choice>
    <mc:Fallback xmlns="">
      <p:transition xmlns:p14="http://schemas.microsoft.com/office/powerpoint/2010/main" spd="slow" advTm="10000">
        <p:circle/>
        <p:sndAc>
          <p:stSnd>
            <p:snd r:embed="rId4" name="Dani Martín - Qué bonita la vida.mp3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/>
          <a:lstStyle/>
          <a:p>
            <a:pPr algn="ctr">
              <a:buNone/>
            </a:pPr>
            <a:r>
              <a:rPr lang="es-ES" dirty="0"/>
              <a:t>Salida a la hora acordada de Zújar dirección </a:t>
            </a:r>
            <a:r>
              <a:rPr lang="es-ES" dirty="0" smtClean="0"/>
              <a:t>a Asturias, Picos de Europa. </a:t>
            </a:r>
            <a:r>
              <a:rPr lang="es-ES" dirty="0"/>
              <a:t>Breves paradas en ruta. Almuerzo </a:t>
            </a:r>
            <a:r>
              <a:rPr lang="es-ES" dirty="0" smtClean="0"/>
              <a:t>en restaurante. Llegada al hotel Los </a:t>
            </a:r>
            <a:r>
              <a:rPr lang="es-ES" dirty="0" smtClean="0"/>
              <a:t>Acebos </a:t>
            </a:r>
            <a:r>
              <a:rPr lang="es-ES" smtClean="0"/>
              <a:t>(Cangas). </a:t>
            </a:r>
            <a:r>
              <a:rPr lang="es-ES" dirty="0" smtClean="0"/>
              <a:t>Presentación del programa de actividades, cena y alojamiento. 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/>
              <a:t>DIA 1– 	ZÚJAR -  </a:t>
            </a:r>
            <a:r>
              <a:rPr lang="es-ES" b="1" u="sng" dirty="0" smtClean="0"/>
              <a:t>ASTURIAS</a:t>
            </a:r>
            <a:r>
              <a:rPr lang="es-ES" b="1" u="sng" dirty="0"/>
              <a:t/>
            </a:r>
            <a:br>
              <a:rPr lang="es-ES" b="1" u="sng" dirty="0"/>
            </a:br>
            <a:endParaRPr lang="es-ES" dirty="0"/>
          </a:p>
        </p:txBody>
      </p:sp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5688632" cy="2952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  <p:sndAc>
          <p:stSnd>
            <p:snd r:embed="rId2" name="Dani Martín - Qué bonita la vida.mp3"/>
          </p:stSnd>
        </p:sndAc>
      </p:transition>
    </mc:Choice>
    <mc:Fallback xmlns="">
      <p:transition xmlns:p14="http://schemas.microsoft.com/office/powerpoint/2010/main" spd="slow" advTm="10000">
        <p:circle/>
        <p:sndAc>
          <p:stSnd>
            <p:snd r:embed="rId4" name="Dani Martín - Qué bonita la vida.mp3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81328"/>
            <a:ext cx="8712968" cy="51880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/>
              <a:t>Salida a la hora acordada para realizar excursiones y actividades:</a:t>
            </a:r>
          </a:p>
          <a:p>
            <a:pPr marL="109728" indent="0">
              <a:buNone/>
            </a:pPr>
            <a:r>
              <a:rPr lang="es-ES" dirty="0" smtClean="0"/>
              <a:t>Descenderemos el río Sella en canoas </a:t>
            </a:r>
            <a:r>
              <a:rPr lang="es-ES" dirty="0" err="1" smtClean="0"/>
              <a:t>bi</a:t>
            </a:r>
            <a:r>
              <a:rPr lang="es-ES" dirty="0" smtClean="0"/>
              <a:t>-plazas.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pPr marL="109728" indent="0" algn="ctr">
              <a:buNone/>
            </a:pPr>
            <a:endParaRPr lang="es-ES" dirty="0" smtClean="0"/>
          </a:p>
          <a:p>
            <a:pPr marL="109728" indent="0" algn="ctr">
              <a:buNone/>
            </a:pPr>
            <a:r>
              <a:rPr lang="es-ES" dirty="0" smtClean="0"/>
              <a:t>Almuerzo tipo picnic.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/>
              <a:t>DIA 2-		</a:t>
            </a:r>
            <a:r>
              <a:rPr lang="es-ES" u="sng" dirty="0" smtClean="0"/>
              <a:t>ASTURIAS –</a:t>
            </a:r>
            <a:br>
              <a:rPr lang="es-ES" u="sng" dirty="0" smtClean="0"/>
            </a:br>
            <a:r>
              <a:rPr lang="es-ES" u="sng" dirty="0" smtClean="0"/>
              <a:t>MULTIAVENTURAS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4104456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2924944"/>
            <a:ext cx="4158208" cy="2952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  <p:sndAc>
          <p:stSnd>
            <p:snd r:embed="rId2" name="Dani Martín - Qué bonita la vida.mp3"/>
          </p:stSnd>
        </p:sndAc>
      </p:transition>
    </mc:Choice>
    <mc:Fallback xmlns="">
      <p:transition xmlns:p14="http://schemas.microsoft.com/office/powerpoint/2010/main" spd="slow" advTm="10000">
        <p:circle/>
        <p:sndAc>
          <p:stSnd>
            <p:snd r:embed="rId5" name="Dani Martín - Qué bonita la vida.mp3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idx="1"/>
          </p:nvPr>
        </p:nvSpPr>
        <p:spPr>
          <a:xfrm>
            <a:off x="457200" y="428624"/>
            <a:ext cx="8229600" cy="60247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/>
              <a:t>Por la tarde visita a la villa de </a:t>
            </a:r>
            <a:r>
              <a:rPr lang="es-ES" dirty="0" err="1" smtClean="0"/>
              <a:t>Llanes</a:t>
            </a:r>
            <a:r>
              <a:rPr lang="es-ES" dirty="0" smtClean="0"/>
              <a:t>: casco antiguo, puerto pesquero y playas.</a:t>
            </a:r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r>
              <a:rPr lang="es-ES" dirty="0" smtClean="0"/>
              <a:t>               Regreso </a:t>
            </a:r>
            <a:r>
              <a:rPr lang="es-ES" dirty="0"/>
              <a:t>al </a:t>
            </a:r>
            <a:r>
              <a:rPr lang="es-ES" dirty="0" smtClean="0"/>
              <a:t>hotel, </a:t>
            </a:r>
            <a:r>
              <a:rPr lang="es-ES" dirty="0"/>
              <a:t>cena  y alojamiento.</a:t>
            </a:r>
          </a:p>
          <a:p>
            <a:pPr lvl="0" algn="ctr">
              <a:buNone/>
            </a:pPr>
            <a:endParaRPr lang="es-ES" dirty="0" smtClean="0"/>
          </a:p>
          <a:p>
            <a:pPr lvl="0" algn="ctr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176464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4248472" cy="381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  <p:sndAc>
          <p:stSnd>
            <p:snd r:embed="rId2" name="Dani Martín - Qué bonita la vida.mp3"/>
          </p:stSnd>
        </p:sndAc>
      </p:transition>
    </mc:Choice>
    <mc:Fallback xmlns="">
      <p:transition xmlns:p14="http://schemas.microsoft.com/office/powerpoint/2010/main" spd="slow" advTm="10000">
        <p:circle/>
        <p:sndAc>
          <p:stSnd>
            <p:snd r:embed="rId5" name="Dani Martín - Qué bonita la vida.mp3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4461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r>
              <a:rPr lang="es-ES" dirty="0" smtClean="0"/>
              <a:t>Salida a la hora acordada para realizar excursiones y actividades:</a:t>
            </a:r>
          </a:p>
          <a:p>
            <a:pPr marL="109728" indent="0" algn="ctr">
              <a:buNone/>
            </a:pPr>
            <a:r>
              <a:rPr lang="es-ES" dirty="0" smtClean="0"/>
              <a:t>Senderismo en el Parque Nacional de los Picos de Europa (Covadonga y los lagos)</a:t>
            </a:r>
          </a:p>
          <a:p>
            <a:pPr marL="109728" indent="0" algn="ctr">
              <a:buNone/>
            </a:pPr>
            <a:endParaRPr lang="es-ES" dirty="0"/>
          </a:p>
          <a:p>
            <a:pPr marL="109728" indent="0" algn="ctr">
              <a:buNone/>
            </a:pPr>
            <a:endParaRPr lang="es-ES" dirty="0" smtClean="0"/>
          </a:p>
          <a:p>
            <a:pPr marL="109728" indent="0" algn="ctr">
              <a:buNone/>
            </a:pPr>
            <a:endParaRPr lang="es-ES" dirty="0" smtClean="0"/>
          </a:p>
          <a:p>
            <a:pPr marL="109728" indent="0" algn="ctr">
              <a:buNone/>
            </a:pPr>
            <a:endParaRPr lang="es-ES" dirty="0"/>
          </a:p>
          <a:p>
            <a:pPr marL="109728" indent="0" algn="ctr">
              <a:buNone/>
            </a:pPr>
            <a:endParaRPr lang="es-ES" dirty="0" smtClean="0"/>
          </a:p>
          <a:p>
            <a:pPr marL="109728" indent="0" algn="ctr">
              <a:buNone/>
            </a:pPr>
            <a:endParaRPr lang="es-ES" dirty="0" smtClean="0"/>
          </a:p>
          <a:p>
            <a:pPr marL="109728" indent="0" algn="ctr">
              <a:buNone/>
            </a:pPr>
            <a:r>
              <a:rPr lang="es-ES" dirty="0" smtClean="0"/>
              <a:t>                  Regreso al hotel para almuerzo</a:t>
            </a:r>
          </a:p>
          <a:p>
            <a:pPr marL="109728" indent="0" algn="ctr">
              <a:buNone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194907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 smtClean="0"/>
              <a:t/>
            </a:r>
            <a:br>
              <a:rPr lang="es-ES" b="1" u="sng" dirty="0" smtClean="0"/>
            </a:br>
            <a:r>
              <a:rPr lang="es-ES" b="1" u="sng" dirty="0" smtClean="0"/>
              <a:t>DIA </a:t>
            </a:r>
            <a:r>
              <a:rPr lang="es-ES" b="1" u="sng" dirty="0"/>
              <a:t>3- 		</a:t>
            </a:r>
            <a:r>
              <a:rPr lang="es-ES" u="sng" dirty="0" smtClean="0"/>
              <a:t>ASTURIAS –</a:t>
            </a:r>
            <a:br>
              <a:rPr lang="es-ES" u="sng" dirty="0" smtClean="0"/>
            </a:br>
            <a:r>
              <a:rPr lang="es-ES" u="sng" dirty="0" smtClean="0"/>
              <a:t>MULTIAVENTURAS</a:t>
            </a:r>
            <a:endParaRPr lang="es-ES" dirty="0"/>
          </a:p>
        </p:txBody>
      </p:sp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4104456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4248472" cy="2664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  <p:sndAc>
          <p:stSnd>
            <p:snd r:embed="rId2" name="Dani Martín - Qué bonita la vida.mp3"/>
          </p:stSnd>
        </p:sndAc>
      </p:transition>
    </mc:Choice>
    <mc:Fallback xmlns="">
      <p:transition xmlns:p14="http://schemas.microsoft.com/office/powerpoint/2010/main" spd="slow" advTm="10000">
        <p:circle/>
        <p:sndAc>
          <p:stSnd>
            <p:snd r:embed="rId5" name="Dani Martín - Qué bonita la vida.mp3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9512" y="620688"/>
            <a:ext cx="8640960" cy="10525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 </a:t>
            </a:r>
          </a:p>
          <a:p>
            <a:pPr algn="ctr"/>
            <a:r>
              <a:rPr lang="es-ES" sz="2800" dirty="0" smtClean="0"/>
              <a:t>Por la tarde realizaremos una Competición de  </a:t>
            </a:r>
            <a:r>
              <a:rPr lang="es-ES" sz="2800" dirty="0" err="1" smtClean="0"/>
              <a:t>PaintBall</a:t>
            </a:r>
            <a:r>
              <a:rPr lang="es-ES" sz="2800" dirty="0" smtClean="0"/>
              <a:t>.</a:t>
            </a:r>
          </a:p>
          <a:p>
            <a:pPr algn="ctr"/>
            <a:endParaRPr lang="es-ES" sz="2800" dirty="0"/>
          </a:p>
          <a:p>
            <a:pPr algn="ctr"/>
            <a:endParaRPr lang="es-ES" sz="2800" dirty="0" smtClean="0"/>
          </a:p>
          <a:p>
            <a:pPr algn="ctr"/>
            <a:endParaRPr lang="es-ES" sz="2800" dirty="0"/>
          </a:p>
          <a:p>
            <a:pPr algn="ctr"/>
            <a:endParaRPr lang="es-ES" sz="2800" dirty="0" smtClean="0"/>
          </a:p>
          <a:p>
            <a:pPr algn="ctr"/>
            <a:endParaRPr lang="es-ES" sz="2800" dirty="0"/>
          </a:p>
          <a:p>
            <a:pPr algn="ctr"/>
            <a:endParaRPr lang="es-ES" sz="2800" dirty="0" smtClean="0"/>
          </a:p>
          <a:p>
            <a:pPr algn="ctr"/>
            <a:endParaRPr lang="es-ES" sz="2800" dirty="0"/>
          </a:p>
          <a:p>
            <a:pPr algn="ctr"/>
            <a:endParaRPr lang="es-ES" sz="2800" dirty="0" smtClean="0"/>
          </a:p>
          <a:p>
            <a:pPr algn="ctr"/>
            <a:endParaRPr lang="es-ES" sz="2800" dirty="0"/>
          </a:p>
          <a:p>
            <a:pPr algn="ctr"/>
            <a:r>
              <a:rPr lang="es-ES" sz="2800" dirty="0" smtClean="0"/>
              <a:t>     Regreso al hotel, cena y alojamiento.</a:t>
            </a:r>
            <a:endParaRPr lang="es-ES" sz="2800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</p:txBody>
      </p:sp>
      <p:pic>
        <p:nvPicPr>
          <p:cNvPr id="3" name="Imagen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4032448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4176464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610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  <p:sndAc>
          <p:stSnd>
            <p:snd r:embed="rId2" name="Dani Martín - Qué bonita la vida.mp3"/>
          </p:stSnd>
        </p:sndAc>
      </p:transition>
    </mc:Choice>
    <mc:Fallback xmlns="">
      <p:transition xmlns:p14="http://schemas.microsoft.com/office/powerpoint/2010/main" spd="slow" advTm="10000">
        <p:circle/>
        <p:sndAc>
          <p:stSnd>
            <p:snd r:embed="rId5" name="Dani Martín - Qué bonita la vida.mp3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dirty="0"/>
              <a:t>Salida a la hora acordada para realizar excursiones y actividades:</a:t>
            </a:r>
          </a:p>
          <a:p>
            <a:pPr marL="109728" indent="0" algn="ctr">
              <a:buNone/>
            </a:pPr>
            <a:r>
              <a:rPr lang="es-ES" dirty="0" smtClean="0"/>
              <a:t>Descenso de Barrancos nivel iniciación.</a:t>
            </a:r>
          </a:p>
          <a:p>
            <a:pPr marL="109728" indent="0" algn="ctr">
              <a:buNone/>
            </a:pPr>
            <a:endParaRPr lang="es-ES" dirty="0"/>
          </a:p>
          <a:p>
            <a:pPr marL="109728" indent="0" algn="ctr">
              <a:buNone/>
            </a:pPr>
            <a:endParaRPr lang="es-ES" dirty="0" smtClean="0"/>
          </a:p>
          <a:p>
            <a:pPr marL="109728" indent="0" algn="ctr">
              <a:buNone/>
            </a:pPr>
            <a:endParaRPr lang="es-ES" dirty="0"/>
          </a:p>
          <a:p>
            <a:pPr marL="109728" indent="0" algn="ctr">
              <a:buNone/>
            </a:pPr>
            <a:endParaRPr lang="es-ES" dirty="0" smtClean="0"/>
          </a:p>
          <a:p>
            <a:pPr marL="109728" indent="0" algn="ctr">
              <a:buNone/>
            </a:pPr>
            <a:endParaRPr lang="es-ES" dirty="0"/>
          </a:p>
          <a:p>
            <a:pPr marL="109728" indent="0" algn="ctr">
              <a:buNone/>
            </a:pPr>
            <a:endParaRPr lang="es-ES" dirty="0" smtClean="0"/>
          </a:p>
          <a:p>
            <a:pPr marL="109728" indent="0" algn="ctr">
              <a:buNone/>
            </a:pPr>
            <a:endParaRPr lang="es-ES" dirty="0"/>
          </a:p>
          <a:p>
            <a:pPr marL="109728" indent="0" algn="ctr">
              <a:buNone/>
            </a:pPr>
            <a:endParaRPr lang="es-ES" dirty="0" smtClean="0"/>
          </a:p>
          <a:p>
            <a:pPr marL="109728" indent="0" algn="ctr">
              <a:buNone/>
            </a:pPr>
            <a:r>
              <a:rPr lang="es-ES" dirty="0" smtClean="0"/>
              <a:t>Regreso al hotel para almuerzo. Tarde libre.</a:t>
            </a:r>
          </a:p>
          <a:p>
            <a:pPr marL="109728" indent="0" algn="ctr">
              <a:buNone/>
            </a:pPr>
            <a:r>
              <a:rPr lang="es-ES" dirty="0" smtClean="0"/>
              <a:t>Cena y alojamiento</a:t>
            </a:r>
          </a:p>
          <a:p>
            <a:pPr algn="ctr">
              <a:buNone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u="sng" dirty="0"/>
              <a:t>DIA 4-		 </a:t>
            </a:r>
            <a:r>
              <a:rPr lang="es-ES" u="sng" dirty="0" smtClean="0"/>
              <a:t>ASTURIAS - MULTIAVENTURAS</a:t>
            </a:r>
            <a:r>
              <a:rPr lang="es-ES" b="1" u="sng" dirty="0"/>
              <a:t/>
            </a:r>
            <a:br>
              <a:rPr lang="es-ES" b="1" u="sng" dirty="0"/>
            </a:br>
            <a:endParaRPr lang="es-ES" dirty="0"/>
          </a:p>
        </p:txBody>
      </p:sp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7992888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  <p:sndAc>
          <p:stSnd>
            <p:snd r:embed="rId2" name="Dani Martín - Qué bonita la vida.mp3"/>
          </p:stSnd>
        </p:sndAc>
      </p:transition>
    </mc:Choice>
    <mc:Fallback xmlns="">
      <p:transition xmlns:p14="http://schemas.microsoft.com/office/powerpoint/2010/main" spd="slow" advTm="10000">
        <p:circle/>
        <p:sndAc>
          <p:stSnd>
            <p:snd r:embed="rId4" name="Dani Martín - Qué bonita la vida.mp3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42984"/>
            <a:ext cx="8856984" cy="54543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/>
              <a:t>Desayuno </a:t>
            </a:r>
            <a:r>
              <a:rPr lang="es-ES" dirty="0"/>
              <a:t>y salida </a:t>
            </a:r>
            <a:r>
              <a:rPr lang="es-ES" dirty="0" smtClean="0"/>
              <a:t>hacia Madrid. Almuerzo tipo picnic. </a:t>
            </a:r>
          </a:p>
          <a:p>
            <a:pPr algn="ctr">
              <a:buNone/>
            </a:pPr>
            <a:r>
              <a:rPr lang="es-ES" dirty="0" smtClean="0"/>
              <a:t>Tarde libre en el centro comercial </a:t>
            </a:r>
            <a:r>
              <a:rPr lang="es-ES" dirty="0" err="1" smtClean="0"/>
              <a:t>Xanadu</a:t>
            </a:r>
            <a:r>
              <a:rPr lang="es-ES" dirty="0"/>
              <a:t> </a:t>
            </a:r>
            <a:r>
              <a:rPr lang="es-ES" dirty="0" smtClean="0"/>
              <a:t>(Madrid) </a:t>
            </a:r>
          </a:p>
          <a:p>
            <a:pPr algn="ctr">
              <a:buNone/>
            </a:pPr>
            <a:endParaRPr lang="es-ES" dirty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/>
          </a:p>
          <a:p>
            <a:pPr algn="ctr">
              <a:buNone/>
            </a:pPr>
            <a:endParaRPr lang="es-ES" dirty="0"/>
          </a:p>
          <a:p>
            <a:pPr algn="ctr">
              <a:buNone/>
            </a:pPr>
            <a:r>
              <a:rPr lang="es-ES" dirty="0" smtClean="0"/>
              <a:t>Llegada al hotel Posadas de España </a:t>
            </a:r>
            <a:r>
              <a:rPr lang="es-ES" smtClean="0"/>
              <a:t>(Pinto) y </a:t>
            </a:r>
            <a:r>
              <a:rPr lang="es-ES" dirty="0" smtClean="0"/>
              <a:t>alojamiento. CENA NO INCLUIDA.</a:t>
            </a:r>
            <a:endParaRPr lang="es-ES" dirty="0"/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u="sng" dirty="0"/>
              <a:t>DIA 5- 		</a:t>
            </a:r>
            <a:r>
              <a:rPr lang="es-ES" u="sng" dirty="0" smtClean="0"/>
              <a:t>ASTURIAS - MADRID</a:t>
            </a:r>
            <a:r>
              <a:rPr lang="es-ES" b="1" u="sng" dirty="0" smtClean="0"/>
              <a:t/>
            </a:r>
            <a:br>
              <a:rPr lang="es-ES" b="1" u="sng" dirty="0" smtClean="0"/>
            </a:br>
            <a:endParaRPr lang="es-ES" dirty="0"/>
          </a:p>
        </p:txBody>
      </p:sp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3528392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36912"/>
            <a:ext cx="4499992" cy="259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  <p:sndAc>
          <p:stSnd>
            <p:snd r:embed="rId2" name="Dani Martín - Qué bonita la vida.mp3"/>
          </p:stSnd>
        </p:sndAc>
      </p:transition>
    </mc:Choice>
    <mc:Fallback xmlns="">
      <p:transition xmlns:p14="http://schemas.microsoft.com/office/powerpoint/2010/main" spd="slow" advTm="10000">
        <p:circle/>
        <p:sndAc>
          <p:stSnd>
            <p:snd r:embed="rId5" name="Dani Martín - Qué bonita la vida.mp3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/>
              <a:t>Desayuno y visita al parque Warner Bross. Entrada y almuerzo incluidos.</a:t>
            </a:r>
          </a:p>
          <a:p>
            <a:pPr algn="ctr">
              <a:buNone/>
            </a:pPr>
            <a:endParaRPr lang="es-ES" dirty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/>
          </a:p>
          <a:p>
            <a:pPr algn="ctr">
              <a:buNone/>
            </a:pPr>
            <a:r>
              <a:rPr lang="es-ES" dirty="0" smtClean="0"/>
              <a:t>Al cierre regreso al hotel, cena y alojamiento.</a:t>
            </a:r>
          </a:p>
          <a:p>
            <a:pPr algn="ctr">
              <a:buNone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u="sng" dirty="0" smtClean="0"/>
              <a:t>DIA 6-		</a:t>
            </a:r>
            <a:r>
              <a:rPr lang="es-ES" u="sng" dirty="0" smtClean="0"/>
              <a:t>PARQUE WARNER</a:t>
            </a:r>
            <a:endParaRPr lang="es-ES" dirty="0"/>
          </a:p>
        </p:txBody>
      </p:sp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3816424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36912"/>
            <a:ext cx="4138275" cy="2952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  <p:sndAc>
          <p:stSnd>
            <p:snd r:embed="rId2" name="Dani Martín - Qué bonita la vida.mp3"/>
          </p:stSnd>
        </p:sndAc>
      </p:transition>
    </mc:Choice>
    <mc:Fallback xmlns="">
      <p:transition xmlns:p14="http://schemas.microsoft.com/office/powerpoint/2010/main" spd="slow" advTm="10000">
        <p:circle/>
        <p:sndAc>
          <p:stSnd>
            <p:snd r:embed="rId5" name="Dani Martín - Qué bonita la vida.mp3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222</TotalTime>
  <Words>269</Words>
  <Application>Microsoft Macintosh PowerPoint</Application>
  <PresentationFormat>Presentación en pantalla (4:3)</PresentationFormat>
  <Paragraphs>129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Concurrencia</vt:lpstr>
      <vt:lpstr>VIAJE DE ESTUDIOS  IES AL-ZUJÁYR </vt:lpstr>
      <vt:lpstr>DIA 1–  ZÚJAR -  ASTURIAS </vt:lpstr>
      <vt:lpstr>DIA 2-  ASTURIAS – MULTIAVENTURAS </vt:lpstr>
      <vt:lpstr>Presentación de PowerPoint</vt:lpstr>
      <vt:lpstr> DIA 3-   ASTURIAS – MULTIAVENTURAS</vt:lpstr>
      <vt:lpstr>Presentación de PowerPoint</vt:lpstr>
      <vt:lpstr>DIA 4-   ASTURIAS - MULTIAVENTURAS </vt:lpstr>
      <vt:lpstr>DIA 5-   ASTURIAS - MADRID </vt:lpstr>
      <vt:lpstr>DIA 6-  PARQUE WARNER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VIAJE DE ESTUDIOS AL-ZUJÁYR 2012/2013</dc:title>
  <dc:creator>ESTHER</dc:creator>
  <cp:lastModifiedBy>Esther Sánchez Fernández</cp:lastModifiedBy>
  <cp:revision>23</cp:revision>
  <dcterms:created xsi:type="dcterms:W3CDTF">2013-02-26T15:09:29Z</dcterms:created>
  <dcterms:modified xsi:type="dcterms:W3CDTF">2014-03-28T00:11:11Z</dcterms:modified>
</cp:coreProperties>
</file>